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15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28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ఇస్సాకు యాకోబును పిలిపించి నీవు కనాను కుమార్తెలలో ఎవతెను వివాహము చేసికొనకూడదు.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లేచి పద్దనరాములోనున్న నీ తల్లికి తండ్రియైన బెతూయేలు ఇంటికి వెళ్లి అక్కడ నీ తల్లి సహోదరుడగు లాబాను కుమార్తెలలో ఒకదానిని వివాహము చేసికొనుమని యతనికి ఆజ్ఞాపించి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సర్వశక్తిగల దేవుడు నిన్ను ఆశీర్వదించి నీవు అనేక జనములగునట్లు నీకు సంతానాభివృద్ధి కలుగజేసి నిన్ను విస్తరింపజేసి నీవు పరవాసివైన దేశమును, అనగా దేవుడు అబ్రాహామునకిచ్చిన దేశమును నీవు స్వాస్థ్యముగా చేసికొనునట్లు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ఆయన నీకు, అనగా నీకును నీతో కూడ నీ సంతానమునకును అబ్రాహామునకు అనుగ్రహించిన ఆశీర్వాదమును దయచేయును గాక అని అతని దీవించి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యాకోబును పంపివేసెను. అతడు పద్దనరాములోనున్న సిరియావాడగు బెతూయేలు కుమారుడును, యాకోబు ఏశావుల తల్లియగు రిబ్కా సహోదరుడునైన లాబానునొద్దకు వెళ్లెను.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ఇస్సాకు యాకోబును దీవించి, పద్దనరాములో పెండ్లిచేసికొని వచ్చుటకై అతని నక్కడికి పంపెననియు, అతని దీవించినప్పుడు నీవు కనాను దేశపు కుమార్తెలలో ఎవరిని పెండ్లి చేసికొనవద్దని అతనికి ఆజ్ఞాపించెననియు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తన తల్లిదండ్రుల మాట విని పద్దనరామునకు వెళ్లిపోయెననియు ఏశావు తెలిసికొనినప్పుడు,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ఇదిగాక కనాను కుమార్తెలు తన తండ్రియైన ఇస్సాకునకు ఇష్టురాండ్రు కారని ఏశావునకు తెలిసినప్పుడు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ఏశావు ఇష్మాయేలు నొద్దకు వెళ్లి, తనకున్న భార్యలు గాక అబ్రాహాము కుమారుడైన ఇష్మాయేలు కుమార్తెయు నెబాయోతు సహోదరియునైన మహలతును కూడ పెండ్లి చేసికొనెను.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బెయేర్షెబానుండి బయలుదేరి హారాను వైపు వెళ్లుచు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ఒకచోట చేరి ప్రొద్దు గ్రుంకినందున అక్కడ ఆ రాత్రి నిలిచిపోయి, ఆ చోటి రాళ్లలో ఒకటి తీసికొని తనకు తలగడగా చేసికొని, అక్కడ పండుకొనెను.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అప్పుడతడు ఒక కల కనెను. అందులో ఒక నిచ్చెన భూమిమీద నిలుపబడియుండెను; దాని కొన ఆకాశమునంటెను; దానిమీద దేవుని దూతలు ఎక్కుచు దిగుచునుండిరి.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యెహోవా దానికి పైగా నిలిచి నేను నీ తండ్రియైన అబ్రాహాము దేవుడను ఇస్సాకు దేవుడైన యెహోవాను; నీవు పండుకొనియున్న యీ భూమిని నీకును నీ సంతానమునకును ఇచ్చెదను.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 సంతానము భూమిమీద లెక్కకు ఇసుక రేణువులవలెనగును; నీవు పడమటితట్టును తూర్పుతట్టును ఉత్తరపుతట్టును దక్షిణపుతట్టును వ్యాపించెదవు, భూమియొక్క వంశములన్నియు నీ మూలముగాను నీ సంతానము మూలముగాను ఆశీర్వదింపబడును.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ఇదిగో నేను నీకు తోడైయుండి, నీవు వెళ్లు ప్రతి స్థలమందు నిన్ను కాపాడుచు ఈ దేశమునకు నిన్ను మరల రప్పించెదను; నేను నీతో చెప్పినది నెరవేర్చువరకు నిన్ను విడువనని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నిద్ర తెలిసి నిశ్చయముగా యెహోవా ఈ స్థలమందున్నాడు; అది నాకు తెలియకపోయెననుకొని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భయపడి ఈ స్థలము ఎంతో భయంకరము. ఇది దేవుని మందిరమే గాని వేరొకటి కాదు;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పరలోకపు గవిని ఇదే అనుకొనెను. తెల్లవారినప్పుడు యాకోబు లేచి తాను తలగడగా చేసికొనిన రాయి తీసి దానిని స్తంభముగా నిలిపి దాని కొనమీద నూనె పోసెను.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అతడు ఆ స్థలమునకు బేతేలను పేరు పెట్టెను. అయితే మొదట ఆ ఊరి పేరు లూజు.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యాకోబు నేను తిరిగి నా తండ్రి యింటికి క్షేమముగా వచ్చునట్లు దేవుడు నాకు తోడైయుండి, నేను వెళ్లుచున్న యీ మార్గములో నన్ను కాపాడి,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తినుటకు ఆహారమును ధరించుకొనుటకు వస్త్రములను నాకు దయచేసినయెడల యెహోవా నాకు దేవుడై యుండును.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స్తంభముగా నేను నిలిపిన యీ రాయి దేవుని మందిరమగును; మరియు నీవు నాకిచ్చు యావత్తులో పదియవవంతు నిశ్చయముగా నీకు చెల్లించెదనని మ్రొక్కు కొనెను.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